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2"/>
  </p:notesMasterIdLst>
  <p:sldIdLst>
    <p:sldId id="256" r:id="rId2"/>
    <p:sldId id="263" r:id="rId3"/>
    <p:sldId id="280" r:id="rId4"/>
    <p:sldId id="262" r:id="rId5"/>
    <p:sldId id="272" r:id="rId6"/>
    <p:sldId id="295" r:id="rId7"/>
    <p:sldId id="282" r:id="rId8"/>
    <p:sldId id="266" r:id="rId9"/>
    <p:sldId id="265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2" r:id="rId18"/>
    <p:sldId id="293" r:id="rId19"/>
    <p:sldId id="294" r:id="rId20"/>
    <p:sldId id="296" r:id="rId21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88888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67C33-193C-40B1-BAFF-7211CFC8C8B3}" v="62" dt="2022-11-22T12:22:29.2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4" autoAdjust="0"/>
    <p:restoredTop sz="94640"/>
  </p:normalViewPr>
  <p:slideViewPr>
    <p:cSldViewPr snapToGrid="0" showGuides="1">
      <p:cViewPr varScale="1">
        <p:scale>
          <a:sx n="105" d="100"/>
          <a:sy n="105" d="100"/>
        </p:scale>
        <p:origin x="78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ynn L." userId="8ad7fb526861aa9e" providerId="LiveId" clId="{05967C33-193C-40B1-BAFF-7211CFC8C8B3}"/>
    <pc:docChg chg="undo custSel addSld delSld modSld sldOrd">
      <pc:chgData name="Fynn L." userId="8ad7fb526861aa9e" providerId="LiveId" clId="{05967C33-193C-40B1-BAFF-7211CFC8C8B3}" dt="2022-11-22T12:34:09.758" v="2338" actId="20577"/>
      <pc:docMkLst>
        <pc:docMk/>
      </pc:docMkLst>
      <pc:sldChg chg="addSp delSp modSp mod">
        <pc:chgData name="Fynn L." userId="8ad7fb526861aa9e" providerId="LiveId" clId="{05967C33-193C-40B1-BAFF-7211CFC8C8B3}" dt="2022-11-21T13:42:50.474" v="2184" actId="207"/>
        <pc:sldMkLst>
          <pc:docMk/>
          <pc:sldMk cId="3936611301" sldId="256"/>
        </pc:sldMkLst>
        <pc:spChg chg="add mod">
          <ac:chgData name="Fynn L." userId="8ad7fb526861aa9e" providerId="LiveId" clId="{05967C33-193C-40B1-BAFF-7211CFC8C8B3}" dt="2022-11-21T13:42:50.474" v="2184" actId="207"/>
          <ac:spMkLst>
            <pc:docMk/>
            <pc:sldMk cId="3936611301" sldId="256"/>
            <ac:spMk id="4" creationId="{91DD9F97-EA46-4CC7-11F8-7749594E1DA0}"/>
          </ac:spMkLst>
        </pc:spChg>
        <pc:spChg chg="add del mod">
          <ac:chgData name="Fynn L." userId="8ad7fb526861aa9e" providerId="LiveId" clId="{05967C33-193C-40B1-BAFF-7211CFC8C8B3}" dt="2022-11-21T12:37:50.507" v="1910" actId="478"/>
          <ac:spMkLst>
            <pc:docMk/>
            <pc:sldMk cId="3936611301" sldId="256"/>
            <ac:spMk id="5" creationId="{591D5935-C6B6-7907-89D0-D612B5A595DF}"/>
          </ac:spMkLst>
        </pc:spChg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addSp delSp modSp mod modAnim">
        <pc:chgData name="Fynn L." userId="8ad7fb526861aa9e" providerId="LiveId" clId="{05967C33-193C-40B1-BAFF-7211CFC8C8B3}" dt="2022-11-22T12:25:20.132" v="2321" actId="12788"/>
        <pc:sldMkLst>
          <pc:docMk/>
          <pc:sldMk cId="3197269984" sldId="262"/>
        </pc:sldMkLst>
        <pc:spChg chg="mod">
          <ac:chgData name="Fynn L." userId="8ad7fb526861aa9e" providerId="LiveId" clId="{05967C33-193C-40B1-BAFF-7211CFC8C8B3}" dt="2022-11-21T12:08:50.603" v="617" actId="14100"/>
          <ac:spMkLst>
            <pc:docMk/>
            <pc:sldMk cId="3197269984" sldId="262"/>
            <ac:spMk id="3" creationId="{1D239E70-C670-EB8F-3FC0-CFBFA575B8AC}"/>
          </ac:spMkLst>
        </pc:spChg>
        <pc:spChg chg="mod">
          <ac:chgData name="Fynn L." userId="8ad7fb526861aa9e" providerId="LiveId" clId="{05967C33-193C-40B1-BAFF-7211CFC8C8B3}" dt="2022-11-22T12:25:20.132" v="2321" actId="12788"/>
          <ac:spMkLst>
            <pc:docMk/>
            <pc:sldMk cId="3197269984" sldId="262"/>
            <ac:spMk id="5" creationId="{00000000-0000-0000-0000-000000000000}"/>
          </ac:spMkLst>
        </pc:spChg>
        <pc:spChg chg="del mod">
          <ac:chgData name="Fynn L." userId="8ad7fb526861aa9e" providerId="LiveId" clId="{05967C33-193C-40B1-BAFF-7211CFC8C8B3}" dt="2022-11-21T11:55:11.396" v="121" actId="478"/>
          <ac:spMkLst>
            <pc:docMk/>
            <pc:sldMk cId="3197269984" sldId="262"/>
            <ac:spMk id="7" creationId="{EA692F10-7783-A50F-7139-53480913CF16}"/>
          </ac:spMkLst>
        </pc:spChg>
        <pc:spChg chg="add mod">
          <ac:chgData name="Fynn L." userId="8ad7fb526861aa9e" providerId="LiveId" clId="{05967C33-193C-40B1-BAFF-7211CFC8C8B3}" dt="2022-11-21T12:09:22.079" v="632" actId="14100"/>
          <ac:spMkLst>
            <pc:docMk/>
            <pc:sldMk cId="3197269984" sldId="262"/>
            <ac:spMk id="8" creationId="{17EE5F17-F546-1ADC-9EF0-37B1DBE1F9C5}"/>
          </ac:spMkLst>
        </pc:spChg>
        <pc:spChg chg="mod">
          <ac:chgData name="Fynn L." userId="8ad7fb526861aa9e" providerId="LiveId" clId="{05967C33-193C-40B1-BAFF-7211CFC8C8B3}" dt="2022-11-21T12:45:30.535" v="1925" actId="20577"/>
          <ac:spMkLst>
            <pc:docMk/>
            <pc:sldMk cId="3197269984" sldId="262"/>
            <ac:spMk id="18" creationId="{92594184-A35D-E761-E97F-19F6FA28F26D}"/>
          </ac:spMkLst>
        </pc:spChg>
        <pc:spChg chg="mod">
          <ac:chgData name="Fynn L." userId="8ad7fb526861aa9e" providerId="LiveId" clId="{05967C33-193C-40B1-BAFF-7211CFC8C8B3}" dt="2022-11-21T11:55:37.357" v="128" actId="14100"/>
          <ac:spMkLst>
            <pc:docMk/>
            <pc:sldMk cId="3197269984" sldId="262"/>
            <ac:spMk id="22" creationId="{DDDD40FB-F392-916A-DFBC-56D0039E771A}"/>
          </ac:spMkLst>
        </pc:spChg>
        <pc:spChg chg="mod">
          <ac:chgData name="Fynn L." userId="8ad7fb526861aa9e" providerId="LiveId" clId="{05967C33-193C-40B1-BAFF-7211CFC8C8B3}" dt="2022-11-21T12:08:56.164" v="619" actId="14100"/>
          <ac:spMkLst>
            <pc:docMk/>
            <pc:sldMk cId="3197269984" sldId="262"/>
            <ac:spMk id="26" creationId="{9D6CA7A4-FF7C-91CE-9F4C-B0CC92C944CA}"/>
          </ac:spMkLst>
        </pc:spChg>
        <pc:grpChg chg="mod">
          <ac:chgData name="Fynn L." userId="8ad7fb526861aa9e" providerId="LiveId" clId="{05967C33-193C-40B1-BAFF-7211CFC8C8B3}" dt="2022-11-21T11:55:44.486" v="130" actId="167"/>
          <ac:grpSpMkLst>
            <pc:docMk/>
            <pc:sldMk cId="3197269984" sldId="262"/>
            <ac:grpSpMk id="21" creationId="{50BEDD32-9AC1-0CE3-ACCE-7DCFBEECFE26}"/>
          </ac:grpSpMkLst>
        </pc:grpChg>
        <pc:grpChg chg="mod">
          <ac:chgData name="Fynn L." userId="8ad7fb526861aa9e" providerId="LiveId" clId="{05967C33-193C-40B1-BAFF-7211CFC8C8B3}" dt="2022-11-21T12:08:56.164" v="619" actId="14100"/>
          <ac:grpSpMkLst>
            <pc:docMk/>
            <pc:sldMk cId="3197269984" sldId="262"/>
            <ac:grpSpMk id="25" creationId="{2538D068-3FF8-D52E-313D-593F4C526468}"/>
          </ac:grpSpMkLst>
        </pc:grpChg>
        <pc:picChg chg="mod">
          <ac:chgData name="Fynn L." userId="8ad7fb526861aa9e" providerId="LiveId" clId="{05967C33-193C-40B1-BAFF-7211CFC8C8B3}" dt="2022-11-21T11:55:37.357" v="128" actId="14100"/>
          <ac:picMkLst>
            <pc:docMk/>
            <pc:sldMk cId="3197269984" sldId="262"/>
            <ac:picMk id="3077" creationId="{67D97774-8A51-8D5F-8C60-919F5DB1D367}"/>
          </ac:picMkLst>
        </pc:picChg>
        <pc:picChg chg="mod">
          <ac:chgData name="Fynn L." userId="8ad7fb526861aa9e" providerId="LiveId" clId="{05967C33-193C-40B1-BAFF-7211CFC8C8B3}" dt="2022-11-21T12:08:56.164" v="619" actId="14100"/>
          <ac:picMkLst>
            <pc:docMk/>
            <pc:sldMk cId="3197269984" sldId="262"/>
            <ac:picMk id="3081" creationId="{9BB80C62-FEBC-47CA-E94D-A13246BD2A43}"/>
          </ac:picMkLst>
        </pc:picChg>
      </pc:sldChg>
      <pc:sldChg chg="modSp mod">
        <pc:chgData name="Fynn L." userId="8ad7fb526861aa9e" providerId="LiveId" clId="{05967C33-193C-40B1-BAFF-7211CFC8C8B3}" dt="2022-11-22T12:25:28.867" v="2323" actId="12788"/>
        <pc:sldMkLst>
          <pc:docMk/>
          <pc:sldMk cId="1673992739" sldId="263"/>
        </pc:sldMkLst>
        <pc:spChg chg="mod">
          <ac:chgData name="Fynn L." userId="8ad7fb526861aa9e" providerId="LiveId" clId="{05967C33-193C-40B1-BAFF-7211CFC8C8B3}" dt="2022-11-21T12:37:10.624" v="1906" actId="20577"/>
          <ac:spMkLst>
            <pc:docMk/>
            <pc:sldMk cId="1673992739" sldId="263"/>
            <ac:spMk id="3" creationId="{00000000-0000-0000-0000-000000000000}"/>
          </ac:spMkLst>
        </pc:spChg>
        <pc:spChg chg="mod">
          <ac:chgData name="Fynn L." userId="8ad7fb526861aa9e" providerId="LiveId" clId="{05967C33-193C-40B1-BAFF-7211CFC8C8B3}" dt="2022-11-22T12:25:28.867" v="2323" actId="12788"/>
          <ac:spMkLst>
            <pc:docMk/>
            <pc:sldMk cId="1673992739" sldId="263"/>
            <ac:spMk id="5" creationId="{00000000-0000-0000-0000-000000000000}"/>
          </ac:spMkLst>
        </pc:spChg>
      </pc:sldChg>
      <pc:sldChg chg="addSp modSp mod">
        <pc:chgData name="Fynn L." userId="8ad7fb526861aa9e" providerId="LiveId" clId="{05967C33-193C-40B1-BAFF-7211CFC8C8B3}" dt="2022-11-22T12:24:56.782" v="2316" actId="12788"/>
        <pc:sldMkLst>
          <pc:docMk/>
          <pc:sldMk cId="3625094333" sldId="265"/>
        </pc:sldMkLst>
        <pc:spChg chg="mod">
          <ac:chgData name="Fynn L." userId="8ad7fb526861aa9e" providerId="LiveId" clId="{05967C33-193C-40B1-BAFF-7211CFC8C8B3}" dt="2022-11-21T12:05:53.572" v="535" actId="14100"/>
          <ac:spMkLst>
            <pc:docMk/>
            <pc:sldMk cId="3625094333" sldId="265"/>
            <ac:spMk id="3" creationId="{00000000-0000-0000-0000-00000000000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4" creationId="{28C31DCC-F977-5695-D6B6-69185B3D24D0}"/>
          </ac:spMkLst>
        </pc:spChg>
        <pc:spChg chg="mod">
          <ac:chgData name="Fynn L." userId="8ad7fb526861aa9e" providerId="LiveId" clId="{05967C33-193C-40B1-BAFF-7211CFC8C8B3}" dt="2022-11-22T12:24:56.782" v="2316" actId="12788"/>
          <ac:spMkLst>
            <pc:docMk/>
            <pc:sldMk cId="3625094333" sldId="265"/>
            <ac:spMk id="6" creationId="{00000000-0000-0000-0000-00000000000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8" creationId="{C6A8A91D-DF99-BC3F-BAFF-70C50A7E9E86}"/>
          </ac:spMkLst>
        </pc:spChg>
      </pc:sldChg>
      <pc:sldChg chg="modSp mod">
        <pc:chgData name="Fynn L." userId="8ad7fb526861aa9e" providerId="LiveId" clId="{05967C33-193C-40B1-BAFF-7211CFC8C8B3}" dt="2022-11-22T12:25:01.411" v="2317" actId="12788"/>
        <pc:sldMkLst>
          <pc:docMk/>
          <pc:sldMk cId="4162983354" sldId="266"/>
        </pc:sldMkLst>
        <pc:spChg chg="mod">
          <ac:chgData name="Fynn L." userId="8ad7fb526861aa9e" providerId="LiveId" clId="{05967C33-193C-40B1-BAFF-7211CFC8C8B3}" dt="2022-11-22T12:25:01.411" v="2317" actId="12788"/>
          <ac:spMkLst>
            <pc:docMk/>
            <pc:sldMk cId="4162983354" sldId="266"/>
            <ac:spMk id="4" creationId="{00000000-0000-0000-0000-000000000000}"/>
          </ac:spMkLst>
        </pc:spChg>
        <pc:spChg chg="mod">
          <ac:chgData name="Fynn L." userId="8ad7fb526861aa9e" providerId="LiveId" clId="{05967C33-193C-40B1-BAFF-7211CFC8C8B3}" dt="2022-11-21T13:35:48.867" v="1972" actId="207"/>
          <ac:spMkLst>
            <pc:docMk/>
            <pc:sldMk cId="4162983354" sldId="266"/>
            <ac:spMk id="6" creationId="{00000000-0000-0000-0000-000000000000}"/>
          </ac:spMkLst>
        </pc:spChg>
        <pc:spChg chg="mod">
          <ac:chgData name="Fynn L." userId="8ad7fb526861aa9e" providerId="LiveId" clId="{05967C33-193C-40B1-BAFF-7211CFC8C8B3}" dt="2022-11-21T12:27:13.737" v="1364" actId="14100"/>
          <ac:spMkLst>
            <pc:docMk/>
            <pc:sldMk cId="4162983354" sldId="266"/>
            <ac:spMk id="7" creationId="{BCBF2FEA-476D-FA48-5D05-1FB375F70739}"/>
          </ac:spMkLst>
        </pc:spChg>
        <pc:picChg chg="mod modCrop">
          <ac:chgData name="Fynn L." userId="8ad7fb526861aa9e" providerId="LiveId" clId="{05967C33-193C-40B1-BAFF-7211CFC8C8B3}" dt="2022-11-21T12:27:07.009" v="1362" actId="14100"/>
          <ac:picMkLst>
            <pc:docMk/>
            <pc:sldMk cId="4162983354" sldId="266"/>
            <ac:picMk id="11" creationId="{10EC84E2-095D-5897-4E87-135A70B3C990}"/>
          </ac:picMkLst>
        </pc:picChg>
      </pc:sldChg>
      <pc:sldChg chg="modSp mod">
        <pc:chgData name="Fynn L." userId="8ad7fb526861aa9e" providerId="LiveId" clId="{05967C33-193C-40B1-BAFF-7211CFC8C8B3}" dt="2022-11-22T12:25:15.324" v="2320" actId="12788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2:08:22.664" v="598" actId="1076"/>
          <ac:spMkLst>
            <pc:docMk/>
            <pc:sldMk cId="2064965787" sldId="272"/>
            <ac:spMk id="3" creationId="{A629C19D-1CB2-68D4-C6BD-2274393F64AF}"/>
          </ac:spMkLst>
        </pc:spChg>
        <pc:spChg chg="mod">
          <ac:chgData name="Fynn L." userId="8ad7fb526861aa9e" providerId="LiveId" clId="{05967C33-193C-40B1-BAFF-7211CFC8C8B3}" dt="2022-11-22T12:25:15.324" v="2320" actId="12788"/>
          <ac:spMkLst>
            <pc:docMk/>
            <pc:sldMk cId="2064965787" sldId="272"/>
            <ac:spMk id="5" creationId="{00000000-0000-0000-0000-000000000000}"/>
          </ac:spMkLst>
        </pc:spChg>
        <pc:spChg chg="mod">
          <ac:chgData name="Fynn L." userId="8ad7fb526861aa9e" providerId="LiveId" clId="{05967C33-193C-40B1-BAFF-7211CFC8C8B3}" dt="2022-11-21T12:08:34.434" v="608" actId="14100"/>
          <ac:spMkLst>
            <pc:docMk/>
            <pc:sldMk cId="2064965787" sldId="272"/>
            <ac:spMk id="8" creationId="{4DAB7B08-4866-4EA6-AA5E-DBEC756B3E95}"/>
          </ac:spMkLst>
        </pc:spChg>
        <pc:spChg chg="mod">
          <ac:chgData name="Fynn L." userId="8ad7fb526861aa9e" providerId="LiveId" clId="{05967C33-193C-40B1-BAFF-7211CFC8C8B3}" dt="2022-11-21T13:51:32.296" v="2214" actId="20577"/>
          <ac:spMkLst>
            <pc:docMk/>
            <pc:sldMk cId="2064965787" sldId="272"/>
            <ac:spMk id="13" creationId="{BF2FF004-AA32-BDD4-FED7-8A3494CECAB9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153387122" sldId="273"/>
        </pc:sldMkLst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1188651743" sldId="278"/>
        </pc:sldMkLst>
      </pc:sldChg>
      <pc:sldChg chg="modSp mod">
        <pc:chgData name="Fynn L." userId="8ad7fb526861aa9e" providerId="LiveId" clId="{05967C33-193C-40B1-BAFF-7211CFC8C8B3}" dt="2022-11-22T12:25:23.849" v="2322" actId="12788"/>
        <pc:sldMkLst>
          <pc:docMk/>
          <pc:sldMk cId="2678280316" sldId="280"/>
        </pc:sldMkLst>
        <pc:spChg chg="mod">
          <ac:chgData name="Fynn L." userId="8ad7fb526861aa9e" providerId="LiveId" clId="{05967C33-193C-40B1-BAFF-7211CFC8C8B3}" dt="2022-11-21T13:09:29.961" v="1962" actId="20577"/>
          <ac:spMkLst>
            <pc:docMk/>
            <pc:sldMk cId="2678280316" sldId="280"/>
            <ac:spMk id="3" creationId="{3B2FE8C5-D37F-6CC4-6670-71B1751EDF14}"/>
          </ac:spMkLst>
        </pc:spChg>
        <pc:spChg chg="mod">
          <ac:chgData name="Fynn L." userId="8ad7fb526861aa9e" providerId="LiveId" clId="{05967C33-193C-40B1-BAFF-7211CFC8C8B3}" dt="2022-11-22T12:25:23.849" v="2322" actId="12788"/>
          <ac:spMkLst>
            <pc:docMk/>
            <pc:sldMk cId="2678280316" sldId="280"/>
            <ac:spMk id="5" creationId="{F5936867-4CA3-854F-C5AD-CEA05401FE83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203707081" sldId="281"/>
        </pc:sldMkLst>
      </pc:sldChg>
      <pc:sldChg chg="addSp delSp modSp mod">
        <pc:chgData name="Fynn L." userId="8ad7fb526861aa9e" providerId="LiveId" clId="{05967C33-193C-40B1-BAFF-7211CFC8C8B3}" dt="2022-11-22T12:25:04.915" v="2318" actId="12788"/>
        <pc:sldMkLst>
          <pc:docMk/>
          <pc:sldMk cId="2694231971" sldId="282"/>
        </pc:sldMkLst>
        <pc:spChg chg="mod">
          <ac:chgData name="Fynn L." userId="8ad7fb526861aa9e" providerId="LiveId" clId="{05967C33-193C-40B1-BAFF-7211CFC8C8B3}" dt="2022-11-21T13:35:23.242" v="1969" actId="20577"/>
          <ac:spMkLst>
            <pc:docMk/>
            <pc:sldMk cId="2694231971" sldId="28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3:39:07.763" v="2180" actId="20577"/>
          <ac:spMkLst>
            <pc:docMk/>
            <pc:sldMk cId="2694231971" sldId="282"/>
            <ac:spMk id="3" creationId="{00000000-0000-0000-0000-000000000000}"/>
          </ac:spMkLst>
        </pc:spChg>
        <pc:spChg chg="mod">
          <ac:chgData name="Fynn L." userId="8ad7fb526861aa9e" providerId="LiveId" clId="{05967C33-193C-40B1-BAFF-7211CFC8C8B3}" dt="2022-11-22T12:25:04.915" v="2318" actId="12788"/>
          <ac:spMkLst>
            <pc:docMk/>
            <pc:sldMk cId="2694231971" sldId="282"/>
            <ac:spMk id="5" creationId="{00000000-0000-0000-0000-000000000000}"/>
          </ac:spMkLst>
        </pc:spChg>
        <pc:spChg chg="mod">
          <ac:chgData name="Fynn L." userId="8ad7fb526861aa9e" providerId="LiveId" clId="{05967C33-193C-40B1-BAFF-7211CFC8C8B3}" dt="2022-11-21T13:39:26.157" v="2183" actId="1076"/>
          <ac:spMkLst>
            <pc:docMk/>
            <pc:sldMk cId="2694231971" sldId="282"/>
            <ac:spMk id="7" creationId="{A4B12BC6-8A50-D3AC-528A-2328EAE471FF}"/>
          </ac:spMkLst>
        </pc:spChg>
        <pc:spChg chg="add mod">
          <ac:chgData name="Fynn L." userId="8ad7fb526861aa9e" providerId="LiveId" clId="{05967C33-193C-40B1-BAFF-7211CFC8C8B3}" dt="2022-11-21T13:39:19.101" v="2181" actId="1076"/>
          <ac:spMkLst>
            <pc:docMk/>
            <pc:sldMk cId="2694231971" sldId="282"/>
            <ac:spMk id="8" creationId="{BC88D542-44FD-9D91-5646-FF8EEC3E375A}"/>
          </ac:spMkLst>
        </pc:spChg>
        <pc:spChg chg="add del mod">
          <ac:chgData name="Fynn L." userId="8ad7fb526861aa9e" providerId="LiveId" clId="{05967C33-193C-40B1-BAFF-7211CFC8C8B3}" dt="2022-11-21T13:35:31.382" v="1971" actId="478"/>
          <ac:spMkLst>
            <pc:docMk/>
            <pc:sldMk cId="2694231971" sldId="282"/>
            <ac:spMk id="14" creationId="{8F9ADC6C-09BF-8753-4620-8BD63AF5DFF9}"/>
          </ac:spMkLst>
        </pc:spChg>
        <pc:graphicFrameChg chg="modGraphic">
          <ac:chgData name="Fynn L." userId="8ad7fb526861aa9e" providerId="LiveId" clId="{05967C33-193C-40B1-BAFF-7211CFC8C8B3}" dt="2022-11-21T13:39:23.070" v="2182" actId="14100"/>
          <ac:graphicFrameMkLst>
            <pc:docMk/>
            <pc:sldMk cId="2694231971" sldId="282"/>
            <ac:graphicFrameMk id="10" creationId="{2D8A1A34-C938-69B8-7548-CE374DB10196}"/>
          </ac:graphicFrameMkLst>
        </pc:graphicFrameChg>
      </pc:sldChg>
      <pc:sldChg chg="modSp mod">
        <pc:chgData name="Fynn L." userId="8ad7fb526861aa9e" providerId="LiveId" clId="{05967C33-193C-40B1-BAFF-7211CFC8C8B3}" dt="2022-11-22T12:24:50.441" v="2315" actId="12788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21T13:14:06.989" v="1966" actId="6549"/>
          <ac:spMkLst>
            <pc:docMk/>
            <pc:sldMk cId="492312274" sldId="283"/>
            <ac:spMk id="3" creationId="{44AB082D-E2F8-AAA3-2B25-F3A65702DBF9}"/>
          </ac:spMkLst>
        </pc:spChg>
        <pc:spChg chg="mod">
          <ac:chgData name="Fynn L." userId="8ad7fb526861aa9e" providerId="LiveId" clId="{05967C33-193C-40B1-BAFF-7211CFC8C8B3}" dt="2022-11-22T12:24:50.441" v="2315" actId="12788"/>
          <ac:spMkLst>
            <pc:docMk/>
            <pc:sldMk cId="492312274" sldId="283"/>
            <ac:spMk id="6" creationId="{1195951B-0A63-C8B4-81D9-9A17A3F68459}"/>
          </ac:spMkLst>
        </pc:spChg>
        <pc:picChg chg="mod">
          <ac:chgData name="Fynn L." userId="8ad7fb526861aa9e" providerId="LiveId" clId="{05967C33-193C-40B1-BAFF-7211CFC8C8B3}" dt="2022-11-21T12:26:08.721" v="1313" actId="1076"/>
          <ac:picMkLst>
            <pc:docMk/>
            <pc:sldMk cId="492312274" sldId="283"/>
            <ac:picMk id="9" creationId="{8DE9F881-3C1F-ECEA-CC78-45A91533A443}"/>
          </ac:picMkLst>
        </pc:picChg>
        <pc:picChg chg="mod">
          <ac:chgData name="Fynn L." userId="8ad7fb526861aa9e" providerId="LiveId" clId="{05967C33-193C-40B1-BAFF-7211CFC8C8B3}" dt="2022-11-21T12:26:10.157" v="1314" actId="1076"/>
          <ac:picMkLst>
            <pc:docMk/>
            <pc:sldMk cId="492312274" sldId="283"/>
            <ac:picMk id="11" creationId="{9EB59403-075D-B184-01A3-0B9CE9F48561}"/>
          </ac:picMkLst>
        </pc:picChg>
      </pc:sldChg>
      <pc:sldChg chg="modSp mod">
        <pc:chgData name="Fynn L." userId="8ad7fb526861aa9e" providerId="LiveId" clId="{05967C33-193C-40B1-BAFF-7211CFC8C8B3}" dt="2022-11-22T12:24:44.778" v="2314" actId="12788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22T12:24:44.778" v="2314" actId="12788"/>
          <ac:spMkLst>
            <pc:docMk/>
            <pc:sldMk cId="565423413" sldId="284"/>
            <ac:spMk id="6" creationId="{B30DA629-110B-5B92-E16B-E9206E69F397}"/>
          </ac:spMkLst>
        </pc:spChg>
        <pc:picChg chg="mod">
          <ac:chgData name="Fynn L." userId="8ad7fb526861aa9e" providerId="LiveId" clId="{05967C33-193C-40B1-BAFF-7211CFC8C8B3}" dt="2022-11-21T12:10:05.705" v="636" actId="12788"/>
          <ac:picMkLst>
            <pc:docMk/>
            <pc:sldMk cId="565423413" sldId="284"/>
            <ac:picMk id="9" creationId="{0CE29AEB-4CDB-656C-18F7-37B61A939087}"/>
          </ac:picMkLst>
        </pc:picChg>
      </pc:sldChg>
      <pc:sldChg chg="modSp mod">
        <pc:chgData name="Fynn L." userId="8ad7fb526861aa9e" providerId="LiveId" clId="{05967C33-193C-40B1-BAFF-7211CFC8C8B3}" dt="2022-11-22T12:24:40.915" v="2313" actId="12788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22T12:24:40.915" v="2313" actId="12788"/>
          <ac:spMkLst>
            <pc:docMk/>
            <pc:sldMk cId="3761606190" sldId="285"/>
            <ac:spMk id="5" creationId="{0D053563-939A-A02F-11E7-6060574A4BF8}"/>
          </ac:spMkLst>
        </pc:spChg>
        <pc:spChg chg="mod">
          <ac:chgData name="Fynn L." userId="8ad7fb526861aa9e" providerId="LiveId" clId="{05967C33-193C-40B1-BAFF-7211CFC8C8B3}" dt="2022-11-21T12:10:25.014" v="638" actId="1076"/>
          <ac:spMkLst>
            <pc:docMk/>
            <pc:sldMk cId="3761606190" sldId="285"/>
            <ac:spMk id="8" creationId="{73DFA503-E08E-8062-EF48-12B2242D2543}"/>
          </ac:spMkLst>
        </pc:spChg>
        <pc:picChg chg="mod">
          <ac:chgData name="Fynn L." userId="8ad7fb526861aa9e" providerId="LiveId" clId="{05967C33-193C-40B1-BAFF-7211CFC8C8B3}" dt="2022-11-21T12:10:17.351" v="637" actId="12788"/>
          <ac:picMkLst>
            <pc:docMk/>
            <pc:sldMk cId="3761606190" sldId="285"/>
            <ac:picMk id="9" creationId="{9488CC78-B65A-DDC1-FB76-115E5C7C10DE}"/>
          </ac:picMkLst>
        </pc:picChg>
      </pc:sldChg>
      <pc:sldChg chg="modSp mod">
        <pc:chgData name="Fynn L." userId="8ad7fb526861aa9e" providerId="LiveId" clId="{05967C33-193C-40B1-BAFF-7211CFC8C8B3}" dt="2022-11-22T12:24:35.340" v="2312" actId="12788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22T12:24:35.340" v="2312" actId="12788"/>
          <ac:spMkLst>
            <pc:docMk/>
            <pc:sldMk cId="3413069732" sldId="286"/>
            <ac:spMk id="5" creationId="{E7D0FDC4-7D0D-9359-AD65-AA773434402D}"/>
          </ac:spMkLst>
        </pc:spChg>
        <pc:spChg chg="mod">
          <ac:chgData name="Fynn L." userId="8ad7fb526861aa9e" providerId="LiveId" clId="{05967C33-193C-40B1-BAFF-7211CFC8C8B3}" dt="2022-11-21T12:25:28.685" v="1299" actId="1076"/>
          <ac:spMkLst>
            <pc:docMk/>
            <pc:sldMk cId="3413069732" sldId="286"/>
            <ac:spMk id="12" creationId="{58930AC4-AB38-519E-30B7-241BE3167E0B}"/>
          </ac:spMkLst>
        </pc:spChg>
      </pc:sldChg>
      <pc:sldChg chg="modSp mod">
        <pc:chgData name="Fynn L." userId="8ad7fb526861aa9e" providerId="LiveId" clId="{05967C33-193C-40B1-BAFF-7211CFC8C8B3}" dt="2022-11-22T12:24:29.881" v="2311" actId="1036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21T12:11:08.174" v="645" actId="20577"/>
          <ac:spMkLst>
            <pc:docMk/>
            <pc:sldMk cId="2873053741" sldId="287"/>
            <ac:spMk id="2" creationId="{ADC63D56-04B9-5029-6360-78F9E0AFAF01}"/>
          </ac:spMkLst>
        </pc:spChg>
        <pc:spChg chg="mod">
          <ac:chgData name="Fynn L." userId="8ad7fb526861aa9e" providerId="LiveId" clId="{05967C33-193C-40B1-BAFF-7211CFC8C8B3}" dt="2022-11-22T12:24:29.881" v="2311" actId="1036"/>
          <ac:spMkLst>
            <pc:docMk/>
            <pc:sldMk cId="2873053741" sldId="287"/>
            <ac:spMk id="5" creationId="{BA95AEA0-D2C6-0C1A-9078-CA272BB88131}"/>
          </ac:spMkLst>
        </pc:spChg>
        <pc:picChg chg="mod">
          <ac:chgData name="Fynn L." userId="8ad7fb526861aa9e" providerId="LiveId" clId="{05967C33-193C-40B1-BAFF-7211CFC8C8B3}" dt="2022-11-21T12:10:37.406" v="640" actId="12788"/>
          <ac:picMkLst>
            <pc:docMk/>
            <pc:sldMk cId="2873053741" sldId="287"/>
            <ac:picMk id="9" creationId="{6377B748-ABA3-4F12-662F-1CA8D580A152}"/>
          </ac:picMkLst>
        </pc:picChg>
      </pc:sldChg>
      <pc:sldChg chg="modSp mod">
        <pc:chgData name="Fynn L." userId="8ad7fb526861aa9e" providerId="LiveId" clId="{05967C33-193C-40B1-BAFF-7211CFC8C8B3}" dt="2022-11-22T12:24:20.919" v="2306" actId="12788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21T12:11:15.269" v="649" actId="6549"/>
          <ac:spMkLst>
            <pc:docMk/>
            <pc:sldMk cId="2559872408" sldId="288"/>
            <ac:spMk id="2" creationId="{5B002A6B-0CEF-4A17-B7C8-65F3CB6BB9C2}"/>
          </ac:spMkLst>
        </pc:spChg>
        <pc:spChg chg="mod">
          <ac:chgData name="Fynn L." userId="8ad7fb526861aa9e" providerId="LiveId" clId="{05967C33-193C-40B1-BAFF-7211CFC8C8B3}" dt="2022-11-22T12:24:20.919" v="2306" actId="12788"/>
          <ac:spMkLst>
            <pc:docMk/>
            <pc:sldMk cId="2559872408" sldId="288"/>
            <ac:spMk id="5" creationId="{72AABDF0-815F-A261-0729-E48B20A48BF5}"/>
          </ac:spMkLst>
        </pc:spChg>
        <pc:spChg chg="mod">
          <ac:chgData name="Fynn L." userId="8ad7fb526861aa9e" providerId="LiveId" clId="{05967C33-193C-40B1-BAFF-7211CFC8C8B3}" dt="2022-11-21T12:25:03.946" v="1298" actId="20577"/>
          <ac:spMkLst>
            <pc:docMk/>
            <pc:sldMk cId="2559872408" sldId="288"/>
            <ac:spMk id="7" creationId="{8A4E29DC-6445-2ED2-7875-09CBF85705C7}"/>
          </ac:spMkLst>
        </pc:spChg>
      </pc:sldChg>
      <pc:sldChg chg="modSp mod">
        <pc:chgData name="Fynn L." userId="8ad7fb526861aa9e" providerId="LiveId" clId="{05967C33-193C-40B1-BAFF-7211CFC8C8B3}" dt="2022-11-22T12:24:14.029" v="2305" actId="12788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21T12:11:21" v="653" actId="6549"/>
          <ac:spMkLst>
            <pc:docMk/>
            <pc:sldMk cId="2234340577" sldId="289"/>
            <ac:spMk id="2" creationId="{A057C5E7-6C6C-8804-04E9-339321422172}"/>
          </ac:spMkLst>
        </pc:spChg>
        <pc:spChg chg="mod">
          <ac:chgData name="Fynn L." userId="8ad7fb526861aa9e" providerId="LiveId" clId="{05967C33-193C-40B1-BAFF-7211CFC8C8B3}" dt="2022-11-22T12:24:14.029" v="2305" actId="12788"/>
          <ac:spMkLst>
            <pc:docMk/>
            <pc:sldMk cId="2234340577" sldId="289"/>
            <ac:spMk id="5" creationId="{13C643D2-8057-B605-753E-4D4D132E37EE}"/>
          </ac:spMkLst>
        </pc:spChg>
        <pc:spChg chg="mod">
          <ac:chgData name="Fynn L." userId="8ad7fb526861aa9e" providerId="LiveId" clId="{05967C33-193C-40B1-BAFF-7211CFC8C8B3}" dt="2022-11-21T12:32:20.232" v="1690" actId="20577"/>
          <ac:spMkLst>
            <pc:docMk/>
            <pc:sldMk cId="2234340577" sldId="289"/>
            <ac:spMk id="7" creationId="{5E713A22-562F-43E6-6A05-37887DD03D0F}"/>
          </ac:spMkLst>
        </pc:spChg>
      </pc:sldChg>
      <pc:sldChg chg="modSp mod">
        <pc:chgData name="Fynn L." userId="8ad7fb526861aa9e" providerId="LiveId" clId="{05967C33-193C-40B1-BAFF-7211CFC8C8B3}" dt="2022-11-22T12:24:09.502" v="2304" actId="12788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21T12:11:25.987" v="657" actId="6549"/>
          <ac:spMkLst>
            <pc:docMk/>
            <pc:sldMk cId="2534813621" sldId="292"/>
            <ac:spMk id="2" creationId="{19021268-428F-0275-A560-980E2CC0C0CC}"/>
          </ac:spMkLst>
        </pc:spChg>
        <pc:spChg chg="mod">
          <ac:chgData name="Fynn L." userId="8ad7fb526861aa9e" providerId="LiveId" clId="{05967C33-193C-40B1-BAFF-7211CFC8C8B3}" dt="2022-11-22T12:24:09.502" v="2304" actId="12788"/>
          <ac:spMkLst>
            <pc:docMk/>
            <pc:sldMk cId="2534813621" sldId="292"/>
            <ac:spMk id="5" creationId="{BF9E1A8D-95C9-1F5F-52D3-2C47D2FBDE2F}"/>
          </ac:spMkLst>
        </pc:spChg>
        <pc:spChg chg="mod">
          <ac:chgData name="Fynn L." userId="8ad7fb526861aa9e" providerId="LiveId" clId="{05967C33-193C-40B1-BAFF-7211CFC8C8B3}" dt="2022-11-21T12:09:40.580" v="635" actId="1076"/>
          <ac:spMkLst>
            <pc:docMk/>
            <pc:sldMk cId="2534813621" sldId="292"/>
            <ac:spMk id="9" creationId="{50E86DD1-20FF-F25E-60E4-77256046ABF8}"/>
          </ac:spMkLst>
        </pc:spChg>
        <pc:graphicFrameChg chg="mod">
          <ac:chgData name="Fynn L." userId="8ad7fb526861aa9e" providerId="LiveId" clId="{05967C33-193C-40B1-BAFF-7211CFC8C8B3}" dt="2022-11-21T12:10:46.470" v="641" actId="12788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modSp mod">
        <pc:chgData name="Fynn L." userId="8ad7fb526861aa9e" providerId="LiveId" clId="{05967C33-193C-40B1-BAFF-7211CFC8C8B3}" dt="2022-11-22T12:24:05.712" v="2303" actId="12788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21T12:11:31.790" v="661" actId="6549"/>
          <ac:spMkLst>
            <pc:docMk/>
            <pc:sldMk cId="2772453861" sldId="293"/>
            <ac:spMk id="2" creationId="{5D5D9618-69A8-08EE-D867-E719D7E5F8FE}"/>
          </ac:spMkLst>
        </pc:spChg>
        <pc:spChg chg="mod">
          <ac:chgData name="Fynn L." userId="8ad7fb526861aa9e" providerId="LiveId" clId="{05967C33-193C-40B1-BAFF-7211CFC8C8B3}" dt="2022-11-22T12:24:05.712" v="2303" actId="12788"/>
          <ac:spMkLst>
            <pc:docMk/>
            <pc:sldMk cId="2772453861" sldId="293"/>
            <ac:spMk id="5" creationId="{93672BF9-8923-AD16-A89C-0BA7FCB63987}"/>
          </ac:spMkLst>
        </pc:spChg>
        <pc:picChg chg="mod modCrop">
          <ac:chgData name="Fynn L." userId="8ad7fb526861aa9e" providerId="LiveId" clId="{05967C33-193C-40B1-BAFF-7211CFC8C8B3}" dt="2022-11-21T12:11:49.792" v="667" actId="732"/>
          <ac:picMkLst>
            <pc:docMk/>
            <pc:sldMk cId="2772453861" sldId="293"/>
            <ac:picMk id="13" creationId="{62A0A3D0-19AA-5C09-B187-D30211CFCE6D}"/>
          </ac:picMkLst>
        </pc:picChg>
      </pc:sldChg>
      <pc:sldChg chg="modSp mod">
        <pc:chgData name="Fynn L." userId="8ad7fb526861aa9e" providerId="LiveId" clId="{05967C33-193C-40B1-BAFF-7211CFC8C8B3}" dt="2022-11-22T12:24:00.241" v="2302" actId="12788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21T12:11:41.689" v="666" actId="14100"/>
          <ac:spMkLst>
            <pc:docMk/>
            <pc:sldMk cId="3707491537" sldId="294"/>
            <ac:spMk id="2" creationId="{A87ACCAF-4EDD-3729-D5E1-A927BF8ED0A5}"/>
          </ac:spMkLst>
        </pc:spChg>
        <pc:spChg chg="mod">
          <ac:chgData name="Fynn L." userId="8ad7fb526861aa9e" providerId="LiveId" clId="{05967C33-193C-40B1-BAFF-7211CFC8C8B3}" dt="2022-11-22T12:24:00.241" v="2302" actId="12788"/>
          <ac:spMkLst>
            <pc:docMk/>
            <pc:sldMk cId="3707491537" sldId="294"/>
            <ac:spMk id="5" creationId="{21EF36F9-1059-3FA4-1E20-15D1B66F51F6}"/>
          </ac:spMkLst>
        </pc:spChg>
      </pc:sldChg>
      <pc:sldChg chg="modSp mod">
        <pc:chgData name="Fynn L." userId="8ad7fb526861aa9e" providerId="LiveId" clId="{05967C33-193C-40B1-BAFF-7211CFC8C8B3}" dt="2022-11-22T12:25:10.663" v="2319" actId="12788"/>
        <pc:sldMkLst>
          <pc:docMk/>
          <pc:sldMk cId="3818032460" sldId="295"/>
        </pc:sldMkLst>
        <pc:spChg chg="mod">
          <ac:chgData name="Fynn L." userId="8ad7fb526861aa9e" providerId="LiveId" clId="{05967C33-193C-40B1-BAFF-7211CFC8C8B3}" dt="2022-11-21T11:59:24.104" v="252" actId="20577"/>
          <ac:spMkLst>
            <pc:docMk/>
            <pc:sldMk cId="3818032460" sldId="295"/>
            <ac:spMk id="3" creationId="{62A3F7C4-6FBE-2D24-13BE-2C3BB41F2F53}"/>
          </ac:spMkLst>
        </pc:spChg>
        <pc:spChg chg="mod">
          <ac:chgData name="Fynn L." userId="8ad7fb526861aa9e" providerId="LiveId" clId="{05967C33-193C-40B1-BAFF-7211CFC8C8B3}" dt="2022-11-22T12:25:10.663" v="2319" actId="12788"/>
          <ac:spMkLst>
            <pc:docMk/>
            <pc:sldMk cId="3818032460" sldId="295"/>
            <ac:spMk id="5" creationId="{F159B8C2-9466-CA72-6A7F-FA83F4B3E4BB}"/>
          </ac:spMkLst>
        </pc:spChg>
        <pc:spChg chg="mod">
          <ac:chgData name="Fynn L." userId="8ad7fb526861aa9e" providerId="LiveId" clId="{05967C33-193C-40B1-BAFF-7211CFC8C8B3}" dt="2022-11-21T12:07:57.766" v="578" actId="14100"/>
          <ac:spMkLst>
            <pc:docMk/>
            <pc:sldMk cId="3818032460" sldId="295"/>
            <ac:spMk id="9" creationId="{9B466506-F6B1-C14B-2782-827A5CA7BEA0}"/>
          </ac:spMkLst>
        </pc:spChg>
      </pc:sldChg>
      <pc:sldChg chg="addSp delSp modSp new mod ord">
        <pc:chgData name="Fynn L." userId="8ad7fb526861aa9e" providerId="LiveId" clId="{05967C33-193C-40B1-BAFF-7211CFC8C8B3}" dt="2022-11-22T12:34:09.758" v="2338" actId="20577"/>
        <pc:sldMkLst>
          <pc:docMk/>
          <pc:sldMk cId="1395275545" sldId="296"/>
        </pc:sldMkLst>
        <pc:spChg chg="mod">
          <ac:chgData name="Fynn L." userId="8ad7fb526861aa9e" providerId="LiveId" clId="{05967C33-193C-40B1-BAFF-7211CFC8C8B3}" dt="2022-11-21T12:33:07" v="1734" actId="20577"/>
          <ac:spMkLst>
            <pc:docMk/>
            <pc:sldMk cId="1395275545" sldId="296"/>
            <ac:spMk id="2" creationId="{7AB5EAAE-9A3D-8F43-613F-48EA6E40FDEA}"/>
          </ac:spMkLst>
        </pc:spChg>
        <pc:spChg chg="mod">
          <ac:chgData name="Fynn L." userId="8ad7fb526861aa9e" providerId="LiveId" clId="{05967C33-193C-40B1-BAFF-7211CFC8C8B3}" dt="2022-11-22T12:34:09.758" v="2338" actId="20577"/>
          <ac:spMkLst>
            <pc:docMk/>
            <pc:sldMk cId="1395275545" sldId="296"/>
            <ac:spMk id="3" creationId="{319E90A7-11BE-0331-0310-1120A7BC5D7E}"/>
          </ac:spMkLst>
        </pc:spChg>
        <pc:spChg chg="del">
          <ac:chgData name="Fynn L." userId="8ad7fb526861aa9e" providerId="LiveId" clId="{05967C33-193C-40B1-BAFF-7211CFC8C8B3}" dt="2022-11-21T12:12:29.170" v="720" actId="478"/>
          <ac:spMkLst>
            <pc:docMk/>
            <pc:sldMk cId="1395275545" sldId="296"/>
            <ac:spMk id="4" creationId="{02BDA1B0-6195-1B45-C492-F225910CC64A}"/>
          </ac:spMkLst>
        </pc:spChg>
        <pc:spChg chg="add mod">
          <ac:chgData name="Fynn L." userId="8ad7fb526861aa9e" providerId="LiveId" clId="{05967C33-193C-40B1-BAFF-7211CFC8C8B3}" dt="2022-11-22T12:33:51.372" v="2337" actId="20577"/>
          <ac:spMkLst>
            <pc:docMk/>
            <pc:sldMk cId="1395275545" sldId="296"/>
            <ac:spMk id="4" creationId="{5EC19C59-E7EC-96F7-3222-827FF56A7BB5}"/>
          </ac:spMkLst>
        </pc:spChg>
        <pc:spChg chg="mod">
          <ac:chgData name="Fynn L." userId="8ad7fb526861aa9e" providerId="LiveId" clId="{05967C33-193C-40B1-BAFF-7211CFC8C8B3}" dt="2022-11-21T12:12:13.356" v="678" actId="20577"/>
          <ac:spMkLst>
            <pc:docMk/>
            <pc:sldMk cId="1395275545" sldId="296"/>
            <ac:spMk id="5" creationId="{7EFACF4E-56D4-B9C4-206B-C5A2EA6F9423}"/>
          </ac:spMkLst>
        </pc:spChg>
        <pc:spChg chg="mod">
          <ac:chgData name="Fynn L." userId="8ad7fb526861aa9e" providerId="LiveId" clId="{05967C33-193C-40B1-BAFF-7211CFC8C8B3}" dt="2022-11-22T12:23:55.268" v="2301" actId="12788"/>
          <ac:spMkLst>
            <pc:docMk/>
            <pc:sldMk cId="1395275545" sldId="296"/>
            <ac:spMk id="6" creationId="{86A1EB85-CD39-0073-CEBB-2C1FBD50F200}"/>
          </ac:spMkLst>
        </pc:spChg>
      </pc:sldChg>
    </pc:docChg>
  </pc:docChgLst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22.11.2022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Braunkohlekraftwerke a</a:t>
            </a:r>
          </a:p>
          <a:p>
            <a:r>
              <a:rPr lang="de-DE" dirty="0" err="1"/>
              <a:t>lle</a:t>
            </a:r>
            <a:r>
              <a:rPr lang="de-DE" dirty="0"/>
              <a:t> am Netz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63C38-FCB2-47AC-A6AD-890EF28FA0B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91DD9F97-EA46-4CC7-11F8-7749594E1DA0}"/>
              </a:ext>
            </a:extLst>
          </p:cNvPr>
          <p:cNvSpPr txBox="1">
            <a:spLocks/>
          </p:cNvSpPr>
          <p:nvPr/>
        </p:nvSpPr>
        <p:spPr>
          <a:xfrm>
            <a:off x="7982713" y="6689330"/>
            <a:ext cx="4142232" cy="162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Quelle: https://www.saechsische.de/kreise-kraftwerk-datteln-4-geht-ans-netz-5161971.html</a:t>
            </a:r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Braunkohle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276" y="981075"/>
            <a:ext cx="2946607" cy="5190952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Brennstoffversorgung über kraftwerksnahen Tagebau gesichert</a:t>
            </a:r>
          </a:p>
          <a:p>
            <a:r>
              <a:rPr lang="de-DE" dirty="0"/>
              <a:t>Personelle Lage ebenfalls kein Problem</a:t>
            </a:r>
          </a:p>
          <a:p>
            <a:endParaRPr lang="de-DE" dirty="0"/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84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10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091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Steinkohle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13" y="2076450"/>
            <a:ext cx="10073374" cy="433155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11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43915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Erdgas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8" b="10009"/>
          <a:stretch/>
        </p:blipFill>
        <p:spPr>
          <a:xfrm>
            <a:off x="1218608" y="2111393"/>
            <a:ext cx="9754784" cy="3896215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12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276" y="850392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8912708" y="1449068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E517A7E-1CBC-4EB6-79C7-E76F5D0079CB}"/>
              </a:ext>
            </a:extLst>
          </p:cNvPr>
          <p:cNvSpPr txBox="1"/>
          <p:nvPr/>
        </p:nvSpPr>
        <p:spPr>
          <a:xfrm>
            <a:off x="1823348" y="6007608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17.10.22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DFA503-E08E-8062-EF48-12B2242D2543}"/>
              </a:ext>
            </a:extLst>
          </p:cNvPr>
          <p:cNvSpPr txBox="1"/>
          <p:nvPr/>
        </p:nvSpPr>
        <p:spPr>
          <a:xfrm>
            <a:off x="5446776" y="6007607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01.11.22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F60BCF-1BC1-AB61-3A5E-08AE09E2F678}"/>
              </a:ext>
            </a:extLst>
          </p:cNvPr>
          <p:cNvSpPr txBox="1"/>
          <p:nvPr/>
        </p:nvSpPr>
        <p:spPr>
          <a:xfrm>
            <a:off x="9337643" y="6019345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16.11.22</a:t>
            </a: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Mineralöl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13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14433"/>
            <a:ext cx="6340794" cy="1287480"/>
          </a:xfrm>
        </p:spPr>
        <p:txBody>
          <a:bodyPr/>
          <a:lstStyle/>
          <a:p>
            <a:r>
              <a:rPr lang="de-DE" dirty="0"/>
              <a:t>Versorgung Deutschlands über Pipelines und Schiffsverkehr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291773" y="574295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7514118" y="6097458"/>
            <a:ext cx="4272498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Klimaneutrale Stromversorgung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5" y="2382300"/>
            <a:ext cx="8135005" cy="394222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9123928" y="589889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3966195" cy="1828656"/>
          </a:xfrm>
        </p:spPr>
        <p:txBody>
          <a:bodyPr/>
          <a:lstStyle/>
          <a:p>
            <a:r>
              <a:rPr lang="de-DE" dirty="0"/>
              <a:t>Aufbau einer Gaskraftwerksreserve von 60 GW  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        Deckung der Residuallast</a:t>
            </a:r>
            <a:endParaRPr lang="de-DE" dirty="0"/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2928705" y="592840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  <p:pic>
        <p:nvPicPr>
          <p:cNvPr id="18" name="Inhaltsplatzhalter 17">
            <a:extLst>
              <a:ext uri="{FF2B5EF4-FFF2-40B4-BE49-F238E27FC236}">
                <a16:creationId xmlns:a16="http://schemas.microsoft.com/office/drawing/2014/main" id="{DD527159-3489-E14C-4E5C-B9EBDAF98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804" y="720027"/>
            <a:ext cx="7402400" cy="5634000"/>
          </a:xfrm>
        </p:spPr>
      </p:pic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 - 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474" y="892099"/>
            <a:ext cx="7430000" cy="544255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092575" cy="2731756"/>
          </a:xfrm>
        </p:spPr>
        <p:txBody>
          <a:bodyPr/>
          <a:lstStyle/>
          <a:p>
            <a:r>
              <a:rPr lang="de-DE" dirty="0"/>
              <a:t>Schon heute </a:t>
            </a:r>
            <a:r>
              <a:rPr lang="de-DE" dirty="0" err="1"/>
              <a:t>großteils</a:t>
            </a:r>
            <a:r>
              <a:rPr lang="de-DE" dirty="0"/>
              <a:t>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</a:t>
            </a:r>
          </a:p>
          <a:p>
            <a:pPr marL="0" indent="0">
              <a:buNone/>
            </a:pPr>
            <a:r>
              <a:rPr lang="de-DE" dirty="0"/>
              <a:t>     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Wärme, Wasserstoff o.ä.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2708180" y="590902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4628626"/>
            <a:ext cx="4357751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737293"/>
              </p:ext>
            </p:extLst>
          </p:nvPr>
        </p:nvGraphicFramePr>
        <p:xfrm>
          <a:off x="482601" y="2649143"/>
          <a:ext cx="1122679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116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570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7" b="9705"/>
          <a:stretch/>
        </p:blipFill>
        <p:spPr>
          <a:xfrm>
            <a:off x="5387547" y="795663"/>
            <a:ext cx="6609382" cy="5413248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919911" y="563671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260350"/>
            <a:ext cx="5829936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 - 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1164" r="1096" b="11891"/>
          <a:stretch/>
        </p:blipFill>
        <p:spPr>
          <a:xfrm>
            <a:off x="6309361" y="338328"/>
            <a:ext cx="5596128" cy="5824728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19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4344901" y="5814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  <a:p>
            <a:r>
              <a:rPr lang="de-DE" dirty="0"/>
              <a:t>Zusammenfassung und Fazit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5EAAE-9A3D-8F43-613F-48EA6E40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Fazit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9E90A7-11BE-0331-0310-1120A7BC5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11235318" cy="4205414"/>
          </a:xfrm>
        </p:spPr>
        <p:txBody>
          <a:bodyPr/>
          <a:lstStyle/>
          <a:p>
            <a:r>
              <a:rPr lang="de-DE" dirty="0"/>
              <a:t>Beide Studien liefern ähnliches Ergebnis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Frequenzstabilisierung und </a:t>
            </a:r>
            <a:r>
              <a:rPr lang="de-DE" dirty="0" err="1">
                <a:sym typeface="Wingdings" panose="05000000000000000000" pitchFamily="2" charset="2"/>
              </a:rPr>
              <a:t>Redispatch</a:t>
            </a:r>
            <a:r>
              <a:rPr lang="de-DE" dirty="0">
                <a:sym typeface="Wingdings" panose="05000000000000000000" pitchFamily="2" charset="2"/>
              </a:rPr>
              <a:t> durch vorrangig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 und Wasserkraftwerke 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Erheblicher Zubau von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-Gaskraftwerken ca. 30 GW </a:t>
            </a:r>
            <a:r>
              <a:rPr lang="de-DE">
                <a:sym typeface="Wingdings" panose="05000000000000000000" pitchFamily="2" charset="2"/>
              </a:rPr>
              <a:t>bis 2030 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Zusätzliche Flexibilität durch bilaterale Verbraucher 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Abfederung von Lastspitzen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Verringerte Abschaltung von EE</a:t>
            </a:r>
          </a:p>
          <a:p>
            <a:r>
              <a:rPr lang="de-DE" dirty="0">
                <a:sym typeface="Wingdings" panose="05000000000000000000" pitchFamily="2" charset="2"/>
              </a:rPr>
              <a:t>Netzreserve und Sicherheitsbereitschaft fallen größtenteils weg (Kohleausstieg)</a:t>
            </a:r>
          </a:p>
          <a:p>
            <a:r>
              <a:rPr lang="de-DE" dirty="0">
                <a:sym typeface="Wingdings" panose="05000000000000000000" pitchFamily="2" charset="2"/>
              </a:rPr>
              <a:t>Kritik: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Kaum Anreize für den Zubau  Abhilfe durch z. B. Kapazitätsmarkt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Planung, Bau und Inbetriebnahme von Gaskraftwerken dauert ca. 5 Jahre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FACF4E-56D4-B9C4-206B-C5A2EA6F9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A1EB85-CD39-0073-CEBB-2C1FBD50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B00975-0C78-EEE8-033C-7A0525D2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5EC19C59-E7EC-96F7-3222-827FF56A7BB5}"/>
              </a:ext>
            </a:extLst>
          </p:cNvPr>
          <p:cNvSpPr txBox="1">
            <a:spLocks/>
          </p:cNvSpPr>
          <p:nvPr/>
        </p:nvSpPr>
        <p:spPr>
          <a:xfrm>
            <a:off x="477257" y="5588421"/>
            <a:ext cx="11235318" cy="5018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Ausbauziel scheint damit sehr schwer erreichbar</a:t>
            </a:r>
          </a:p>
        </p:txBody>
      </p:sp>
    </p:spTree>
    <p:extLst>
      <p:ext uri="{BB962C8B-B14F-4D97-AF65-F5344CB8AC3E}">
        <p14:creationId xmlns:p14="http://schemas.microsoft.com/office/powerpoint/2010/main" val="139527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Derzeit zwei Aufgaben: </a:t>
            </a:r>
          </a:p>
          <a:p>
            <a:pPr lvl="1"/>
            <a:r>
              <a:rPr lang="de-DE" dirty="0"/>
              <a:t>Frequenzstabilisierung </a:t>
            </a:r>
          </a:p>
          <a:p>
            <a:pPr lvl="1"/>
            <a:r>
              <a:rPr lang="de-DE" dirty="0"/>
              <a:t>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15272" y="-31351"/>
            <a:ext cx="4997302" cy="3671754"/>
            <a:chOff x="4114" y="256"/>
            <a:chExt cx="2869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4" t="10474" r="3074" b="6519"/>
            <a:stretch/>
          </p:blipFill>
          <p:spPr bwMode="auto">
            <a:xfrm>
              <a:off x="4114" y="339"/>
              <a:ext cx="2668" cy="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99203" y="2897580"/>
            <a:ext cx="5169532" cy="3877149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" t="10107" r="3779" b="6785"/>
            <a:stretch/>
          </p:blipFill>
          <p:spPr bwMode="auto">
            <a:xfrm>
              <a:off x="4443" y="2595"/>
              <a:ext cx="2177" cy="1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5720206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Order: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Schwankende Strompreise, unsichere Betriebsstunden für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6918962" y="2964216"/>
            <a:ext cx="2490214" cy="1744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17EE5F17-F546-1ADC-9EF0-37B1DBE1F9C5}"/>
              </a:ext>
            </a:extLst>
          </p:cNvPr>
          <p:cNvSpPr txBox="1">
            <a:spLocks/>
          </p:cNvSpPr>
          <p:nvPr/>
        </p:nvSpPr>
        <p:spPr>
          <a:xfrm>
            <a:off x="6918961" y="6279451"/>
            <a:ext cx="2490215" cy="178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Angebot</a:t>
            </a:r>
            <a:r>
              <a:rPr lang="en-US" dirty="0"/>
              <a:t> und </a:t>
            </a:r>
            <a:r>
              <a:rPr lang="en-US" dirty="0" err="1"/>
              <a:t>Nachfrage</a:t>
            </a:r>
            <a:r>
              <a:rPr lang="en-US" dirty="0"/>
              <a:t> </a:t>
            </a:r>
            <a:r>
              <a:rPr lang="en-US" dirty="0" err="1"/>
              <a:t>regelzonenübergreifend</a:t>
            </a:r>
            <a:r>
              <a:rPr lang="en-US" dirty="0"/>
              <a:t> </a:t>
            </a:r>
            <a:r>
              <a:rPr lang="en-US" dirty="0" err="1"/>
              <a:t>decken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Positive und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49,99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50,01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0698"/>
            <a:ext cx="3018569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163744" y="2068818"/>
            <a:ext cx="3037159" cy="1370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7FCD-7FE7-E6B1-E739-B45EC463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A3F7C4-6FBE-2D24-13BE-2C3BB41F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840059"/>
            <a:ext cx="11227300" cy="5567941"/>
          </a:xfrm>
        </p:spPr>
        <p:txBody>
          <a:bodyPr/>
          <a:lstStyle/>
          <a:p>
            <a:r>
              <a:rPr lang="de-DE" dirty="0" err="1"/>
              <a:t>Momentanreserve</a:t>
            </a:r>
            <a:r>
              <a:rPr lang="de-DE" dirty="0"/>
              <a:t>: Schwungmassen aus z.B. Generatoren (Wirken intrinsisch)</a:t>
            </a:r>
          </a:p>
          <a:p>
            <a:r>
              <a:rPr lang="de-DE" dirty="0"/>
              <a:t>Systemdienstleistungen: Teil der maximalen Kraftwerksleistung zur Regelung der Frequenz bereitstellen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8C530-E6F6-4841-DCD2-58250CDE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59B8C2-9466-CA72-6A7F-FA83F4B3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1FA45F-BAE4-94C2-9FF8-315079F7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907EEDA-5F9B-10A4-856C-D9BFD919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3" y="2117477"/>
            <a:ext cx="9355374" cy="4047261"/>
          </a:xfrm>
          <a:prstGeom prst="rect">
            <a:avLst/>
          </a:prstGeom>
          <a:noFill/>
        </p:spPr>
      </p:pic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9B466506-F6B1-C14B-2782-827A5CA7BEA0}"/>
              </a:ext>
            </a:extLst>
          </p:cNvPr>
          <p:cNvSpPr txBox="1">
            <a:spLocks/>
          </p:cNvSpPr>
          <p:nvPr/>
        </p:nvSpPr>
        <p:spPr>
          <a:xfrm>
            <a:off x="2290631" y="6099048"/>
            <a:ext cx="6853369" cy="1387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381803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7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984663"/>
              </p:ext>
            </p:extLst>
          </p:nvPr>
        </p:nvGraphicFramePr>
        <p:xfrm>
          <a:off x="919760" y="1580662"/>
          <a:ext cx="6541745" cy="2829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441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90566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1010168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904759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40560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5025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54815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99301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549944" y="4468717"/>
            <a:ext cx="1911561" cy="186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https://www.regelleistung.net/ext/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C88D542-44FD-9D91-5646-FF8EEC3E375A}"/>
              </a:ext>
            </a:extLst>
          </p:cNvPr>
          <p:cNvSpPr txBox="1">
            <a:spLocks/>
          </p:cNvSpPr>
          <p:nvPr/>
        </p:nvSpPr>
        <p:spPr>
          <a:xfrm>
            <a:off x="412369" y="4655446"/>
            <a:ext cx="11235319" cy="13162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Wasserkraft hat generell den größten Anteil</a:t>
            </a:r>
          </a:p>
          <a:p>
            <a:r>
              <a:rPr lang="de-DE" dirty="0"/>
              <a:t>Batteriespeicher weisen geringen Anteil auf (SRL und MRL)</a:t>
            </a:r>
          </a:p>
          <a:p>
            <a:r>
              <a:rPr lang="de-DE" dirty="0"/>
              <a:t>Braun- und Steinkohlekraftwerke langsamer regelbar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3" t="5597" r="6873" b="4440"/>
          <a:stretch/>
        </p:blipFill>
        <p:spPr>
          <a:xfrm>
            <a:off x="6675120" y="851630"/>
            <a:ext cx="5349240" cy="502547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1" y="1125539"/>
            <a:ext cx="7110720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Ausschließlich frühzeitig stillgelegte jedoch systemrelevante Braunkohlekraftwerke (Überprüfung durch BNetzA)</a:t>
            </a:r>
          </a:p>
          <a:p>
            <a:pPr lvl="1"/>
            <a:r>
              <a:rPr lang="de-DE" dirty="0">
                <a:solidFill>
                  <a:schemeClr val="bg1"/>
                </a:solidFill>
                <a:sym typeface="Wingdings" panose="05000000000000000000" pitchFamily="2" charset="2"/>
              </a:rPr>
              <a:t>Nach 10 Tagen betriebsbereit  weiteren 11 Stunden Minimallast      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019981" y="5664291"/>
            <a:ext cx="1391466" cy="1421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3243215"/>
          </a:xfrm>
        </p:spPr>
        <p:txBody>
          <a:bodyPr/>
          <a:lstStyle/>
          <a:p>
            <a:r>
              <a:rPr lang="de-DE" dirty="0"/>
              <a:t>Mehrere Verordnungen basierend auf EnWG erlassen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Sicherheitsbereitschaft</a:t>
            </a:r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Steinkohlekraftwerke Mehrum und Heyden 4</a:t>
            </a:r>
          </a:p>
          <a:p>
            <a:pPr algn="just"/>
            <a:r>
              <a:rPr lang="de-DE" dirty="0"/>
              <a:t>Braunkohlekraftwerke aus Sicherheitsbereitschaft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684422" y="6481011"/>
            <a:ext cx="8823157" cy="184317"/>
          </a:xfrm>
        </p:spPr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  <p:sp>
        <p:nvSpPr>
          <p:cNvPr id="4" name="Geschweifte Klammer rechts 3">
            <a:extLst>
              <a:ext uri="{FF2B5EF4-FFF2-40B4-BE49-F238E27FC236}">
                <a16:creationId xmlns:a16="http://schemas.microsoft.com/office/drawing/2014/main" id="{28C31DCC-F977-5695-D6B6-69185B3D24D0}"/>
              </a:ext>
            </a:extLst>
          </p:cNvPr>
          <p:cNvSpPr/>
          <p:nvPr/>
        </p:nvSpPr>
        <p:spPr>
          <a:xfrm>
            <a:off x="5793401" y="3429000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6A8A91D-DF99-BC3F-BAFF-70C50A7E9E86}"/>
              </a:ext>
            </a:extLst>
          </p:cNvPr>
          <p:cNvSpPr txBox="1"/>
          <p:nvPr/>
        </p:nvSpPr>
        <p:spPr>
          <a:xfrm>
            <a:off x="6096000" y="3613610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An den Strommarkt zurückgekehrt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1319</Words>
  <Application>Microsoft Office PowerPoint</Application>
  <PresentationFormat>Breitbild</PresentationFormat>
  <Paragraphs>264</Paragraphs>
  <Slides>20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</vt:lpstr>
      <vt:lpstr>Kraftwerksreserven zur Frequenzstabilisierung – Primärenergieträger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- Braunkohle </vt:lpstr>
      <vt:lpstr>Versorgungslage der Reserven - Steinkohle </vt:lpstr>
      <vt:lpstr>Versorgungslage der Reserven - Erdgas </vt:lpstr>
      <vt:lpstr>Versorgungslage der Reserven - Mineralöl </vt:lpstr>
      <vt:lpstr>Zukünftige Entwicklung der Reserven - Szenario Klimaneutrale Stromversorgung 2035</vt:lpstr>
      <vt:lpstr>Zukünftige Entwicklung der Reserven - Ergebnisse der Studie</vt:lpstr>
      <vt:lpstr>Zukünftige Entwicklung der Reserve - Regelenergiebedarf</vt:lpstr>
      <vt:lpstr>Zukünftige Entwicklung der Reserven - Szenario Klimaneutralität 2045</vt:lpstr>
      <vt:lpstr>Zukünftige Entwicklung der Reserven - Ergebnisse der Studie</vt:lpstr>
      <vt:lpstr>Zukünftige Entwicklung der Reserve - Regelenergiebedarf</vt:lpstr>
      <vt:lpstr>Zusammenfassung und Fazit 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Fynn Linnenbrügger</cp:lastModifiedBy>
  <cp:revision>48</cp:revision>
  <dcterms:created xsi:type="dcterms:W3CDTF">2018-06-25T05:28:48Z</dcterms:created>
  <dcterms:modified xsi:type="dcterms:W3CDTF">2022-11-22T12:34:10Z</dcterms:modified>
</cp:coreProperties>
</file>

<file path=docProps/thumbnail.jpeg>
</file>